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74" r:id="rId12"/>
    <p:sldId id="261" r:id="rId13"/>
    <p:sldId id="262" r:id="rId14"/>
    <p:sldId id="263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ario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A67B02D-1174-4069-A910-B75E90B4AC40}" type="datetimeFigureOut">
              <a:rPr lang="es-AR" smtClean="0"/>
              <a:t>21/02/2020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5CC4C89-3E91-402D-9326-8C666E918C2A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Método de mínimos cuadrados</a:t>
            </a:r>
            <a:endParaRPr lang="es-AR" sz="32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543800" cy="2152650"/>
          </a:xfrm>
        </p:spPr>
        <p:txBody>
          <a:bodyPr/>
          <a:lstStyle/>
          <a:p>
            <a:r>
              <a:rPr lang="es-AR" sz="5400" dirty="0" smtClean="0"/>
              <a:t>Trabajo de investigación</a:t>
            </a:r>
            <a:endParaRPr lang="es-AR" sz="5400" dirty="0"/>
          </a:p>
        </p:txBody>
      </p:sp>
    </p:spTree>
    <p:extLst>
      <p:ext uri="{BB962C8B-B14F-4D97-AF65-F5344CB8AC3E}">
        <p14:creationId xmlns:p14="http://schemas.microsoft.com/office/powerpoint/2010/main" val="37523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20688"/>
            <a:ext cx="4966707" cy="4684687"/>
          </a:xfrm>
        </p:spPr>
      </p:pic>
    </p:spTree>
    <p:extLst>
      <p:ext uri="{BB962C8B-B14F-4D97-AF65-F5344CB8AC3E}">
        <p14:creationId xmlns:p14="http://schemas.microsoft.com/office/powerpoint/2010/main" val="38054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96952"/>
            <a:ext cx="6941570" cy="2288431"/>
          </a:xfrm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-99392"/>
            <a:ext cx="7924800" cy="1143000"/>
          </a:xfrm>
        </p:spPr>
        <p:txBody>
          <a:bodyPr/>
          <a:lstStyle/>
          <a:p>
            <a:r>
              <a:rPr lang="es-AR" dirty="0" smtClean="0"/>
              <a:t>Expresión </a:t>
            </a:r>
            <a:r>
              <a:rPr lang="es-AR" dirty="0" smtClean="0"/>
              <a:t>matricial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971600" y="1628800"/>
            <a:ext cx="19479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800" dirty="0" smtClean="0">
                <a:latin typeface="Arial" pitchFamily="34" charset="0"/>
                <a:cs typeface="Arial" pitchFamily="34" charset="0"/>
              </a:rPr>
              <a:t>Ax = b</a:t>
            </a:r>
            <a:endParaRPr lang="es-A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380332" cy="2304256"/>
          </a:xfrm>
        </p:spPr>
      </p:pic>
    </p:spTree>
    <p:extLst>
      <p:ext uri="{BB962C8B-B14F-4D97-AF65-F5344CB8AC3E}">
        <p14:creationId xmlns:p14="http://schemas.microsoft.com/office/powerpoint/2010/main" val="425683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Ecuaciones normales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08921"/>
            <a:ext cx="4392488" cy="1464165"/>
          </a:xfrm>
        </p:spPr>
      </p:pic>
    </p:spTree>
    <p:extLst>
      <p:ext uri="{BB962C8B-B14F-4D97-AF65-F5344CB8AC3E}">
        <p14:creationId xmlns:p14="http://schemas.microsoft.com/office/powerpoint/2010/main" val="33646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Teorema de mínimos cuadrados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7463339" cy="2694704"/>
          </a:xfrm>
        </p:spPr>
      </p:pic>
    </p:spTree>
    <p:extLst>
      <p:ext uri="{BB962C8B-B14F-4D97-AF65-F5344CB8AC3E}">
        <p14:creationId xmlns:p14="http://schemas.microsoft.com/office/powerpoint/2010/main" val="33765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>
              <a:xfrm>
                <a:off x="683568" y="2420888"/>
                <a:ext cx="7924800" cy="1143000"/>
              </a:xfrm>
            </p:spPr>
            <p:txBody>
              <a:bodyPr/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  <a:tabLst>
                    <a:tab pos="20193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3200" i="1">
                          <a:latin typeface="Cambria Math"/>
                          <a:ea typeface="Calibri"/>
                          <a:cs typeface="Arial"/>
                        </a:rPr>
                        <m:t>𝑌</m:t>
                      </m:r>
                      <m:r>
                        <a:rPr lang="es-AR" sz="3200" i="1">
                          <a:latin typeface="Cambria Math"/>
                          <a:ea typeface="Calibri"/>
                          <a:cs typeface="Arial"/>
                        </a:rPr>
                        <m:t>= </m:t>
                      </m:r>
                      <m:sSub>
                        <m:sSubPr>
                          <m:ctrlP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bPr>
                        <m:e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𝑎</m:t>
                          </m:r>
                        </m:e>
                        <m:sub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bPr>
                        <m:e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𝑓</m:t>
                          </m:r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(</m:t>
                          </m:r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𝑥</m:t>
                          </m:r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)</m:t>
                          </m:r>
                        </m:e>
                        <m:sub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0</m:t>
                          </m:r>
                        </m:sub>
                      </m:sSub>
                      <m:r>
                        <a:rPr lang="es-AR" sz="3200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+</m:t>
                      </m:r>
                      <m:sSub>
                        <m:sSubPr>
                          <m:ctrlP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bPr>
                        <m:e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𝑎</m:t>
                          </m:r>
                        </m:e>
                        <m:sub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bPr>
                        <m:e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𝑓</m:t>
                          </m:r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(</m:t>
                          </m:r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𝑥</m:t>
                          </m:r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)</m:t>
                          </m:r>
                        </m:e>
                        <m:sub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1</m:t>
                          </m:r>
                        </m:sub>
                      </m:sSub>
                      <m:r>
                        <a:rPr lang="es-AR" sz="3200" i="1">
                          <a:effectLst/>
                          <a:latin typeface="Cambria Math"/>
                          <a:ea typeface="Times New Roman"/>
                          <a:cs typeface="Arial"/>
                        </a:rPr>
                        <m:t>+…+</m:t>
                      </m:r>
                      <m:sSub>
                        <m:sSubPr>
                          <m:ctrlP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bPr>
                        <m:e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𝑎</m:t>
                          </m:r>
                        </m:e>
                        <m:sub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</m:ctrlPr>
                        </m:sSubPr>
                        <m:e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𝑓</m:t>
                          </m:r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(</m:t>
                          </m:r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𝑥</m:t>
                          </m:r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)</m:t>
                          </m:r>
                        </m:e>
                        <m:sub>
                          <m:r>
                            <a:rPr lang="es-AR" sz="3200" i="1">
                              <a:effectLst/>
                              <a:latin typeface="Cambria Math"/>
                              <a:ea typeface="Times New Roman"/>
                              <a:cs typeface="Arial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r>
                  <a:rPr lang="es-AR" sz="2800" dirty="0">
                    <a:latin typeface="Calibri"/>
                    <a:ea typeface="Calibri"/>
                    <a:cs typeface="Times New Roman"/>
                  </a:rPr>
                  <a:t/>
                </a:r>
                <a:br>
                  <a:rPr lang="es-AR" sz="2800" dirty="0">
                    <a:latin typeface="Calibri"/>
                    <a:ea typeface="Calibri"/>
                    <a:cs typeface="Times New Roman"/>
                  </a:rPr>
                </a:br>
                <a:endParaRPr lang="es-AR" dirty="0"/>
              </a:p>
            </p:txBody>
          </p:sp>
        </mc:Choice>
        <mc:Fallback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3568" y="2420888"/>
                <a:ext cx="79248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3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6552728" cy="594320"/>
          </a:xfrm>
        </p:spPr>
        <p:txBody>
          <a:bodyPr/>
          <a:lstStyle/>
          <a:p>
            <a:r>
              <a:rPr lang="es-AR" dirty="0" smtClean="0"/>
              <a:t>Desarrollo experimental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tabLst>
                <a:tab pos="2019300" algn="l"/>
              </a:tabLst>
            </a:pPr>
            <a:r>
              <a:rPr lang="es-AR" sz="1800" b="1" dirty="0">
                <a:latin typeface="Arial"/>
                <a:ea typeface="Calibri"/>
                <a:cs typeface="Times New Roman"/>
              </a:rPr>
              <a:t>Experimento: Caída Libre.</a:t>
            </a:r>
            <a:r>
              <a:rPr lang="es-AR" sz="1800" dirty="0">
                <a:latin typeface="Arial"/>
                <a:ea typeface="Calibri"/>
                <a:cs typeface="Times New Roman"/>
              </a:rPr>
              <a:t> </a:t>
            </a:r>
            <a:endParaRPr lang="es-AR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2019300" algn="l"/>
              </a:tabLst>
            </a:pPr>
            <a:r>
              <a:rPr lang="es-AR" sz="1800" dirty="0">
                <a:latin typeface="Arial"/>
                <a:ea typeface="Calibri"/>
                <a:cs typeface="Times New Roman"/>
              </a:rPr>
              <a:t>Se montó en una barra de aluminio vertical, dos sensores fotoeléctricos, una celda continua de la otra, sostenidas por sus respectivos soportes ambas conectadas a un aparato que medía el tiempo que transcurría cuando se dejaba caer un objeto, interrumpiendo el curso de la luz que había entre el emisor y el receptor del primer sensor, para así concluir su trayecto interrumpiendo la luz del segundo receptor. Se tomó el tiempo transcurrido y se hicieron 50 mediciones variando la distancia en la cual caía el objeto.</a:t>
            </a:r>
            <a:endParaRPr lang="es-AR" sz="1600" dirty="0">
              <a:latin typeface="Calibri"/>
              <a:ea typeface="Calibri"/>
              <a:cs typeface="Times New Roman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2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384988" cy="4147454"/>
          </a:xfrm>
        </p:spPr>
      </p:pic>
    </p:spTree>
    <p:extLst>
      <p:ext uri="{BB962C8B-B14F-4D97-AF65-F5344CB8AC3E}">
        <p14:creationId xmlns:p14="http://schemas.microsoft.com/office/powerpoint/2010/main" val="242139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64704"/>
            <a:ext cx="7144579" cy="4755245"/>
          </a:xfrm>
        </p:spPr>
      </p:pic>
    </p:spTree>
    <p:extLst>
      <p:ext uri="{BB962C8B-B14F-4D97-AF65-F5344CB8AC3E}">
        <p14:creationId xmlns:p14="http://schemas.microsoft.com/office/powerpoint/2010/main" val="16221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0648"/>
            <a:ext cx="4882401" cy="2743354"/>
          </a:xfr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68" y="3429000"/>
            <a:ext cx="5745897" cy="23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Orígenes                    </a:t>
            </a:r>
            <a:endParaRPr lang="es-AR" dirty="0"/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075" y="2433466"/>
            <a:ext cx="4467849" cy="2448267"/>
          </a:xfrm>
        </p:spPr>
      </p:pic>
    </p:spTree>
    <p:extLst>
      <p:ext uri="{BB962C8B-B14F-4D97-AF65-F5344CB8AC3E}">
        <p14:creationId xmlns:p14="http://schemas.microsoft.com/office/powerpoint/2010/main" val="3295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Legendre (1805)</a:t>
            </a:r>
            <a:br>
              <a:rPr lang="es-AR" dirty="0" smtClean="0"/>
            </a:br>
            <a:r>
              <a:rPr lang="es-AR" dirty="0" smtClean="0"/>
              <a:t>Gauss (1809)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2811011" cy="4021175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844824"/>
            <a:ext cx="3159830" cy="398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Nociones de </a:t>
            </a:r>
            <a:r>
              <a:rPr lang="es-AR" dirty="0" err="1" smtClean="0"/>
              <a:t>aproximacion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916832"/>
            <a:ext cx="6789534" cy="1561971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4077072"/>
            <a:ext cx="6789535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Método de mínimos </a:t>
            </a:r>
            <a:r>
              <a:rPr lang="es-AR" dirty="0" smtClean="0"/>
              <a:t>cuadrados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12976"/>
            <a:ext cx="6552730" cy="1872208"/>
          </a:xfrm>
        </p:spPr>
      </p:pic>
      <p:sp>
        <p:nvSpPr>
          <p:cNvPr id="7" name="6 CuadroTexto"/>
          <p:cNvSpPr txBox="1"/>
          <p:nvPr/>
        </p:nvSpPr>
        <p:spPr>
          <a:xfrm>
            <a:off x="1115616" y="2246592"/>
            <a:ext cx="2305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DATOS: (1,2), (2,2), (3,4)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1187624" y="2654903"/>
            <a:ext cx="223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Y = a + bx</a:t>
            </a:r>
            <a:endParaRPr lang="es-AR" sz="2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Sistema inconsistente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799"/>
            <a:ext cx="5040560" cy="4002369"/>
          </a:xfrm>
        </p:spPr>
      </p:pic>
    </p:spTree>
    <p:extLst>
      <p:ext uri="{BB962C8B-B14F-4D97-AF65-F5344CB8AC3E}">
        <p14:creationId xmlns:p14="http://schemas.microsoft.com/office/powerpoint/2010/main" val="32619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Vector error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132856"/>
            <a:ext cx="2836507" cy="2275804"/>
          </a:xfrm>
        </p:spPr>
      </p:pic>
    </p:spTree>
    <p:extLst>
      <p:ext uri="{BB962C8B-B14F-4D97-AF65-F5344CB8AC3E}">
        <p14:creationId xmlns:p14="http://schemas.microsoft.com/office/powerpoint/2010/main" val="361379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80928"/>
            <a:ext cx="7266986" cy="1008112"/>
          </a:xfrm>
        </p:spPr>
      </p:pic>
    </p:spTree>
    <p:extLst>
      <p:ext uri="{BB962C8B-B14F-4D97-AF65-F5344CB8AC3E}">
        <p14:creationId xmlns:p14="http://schemas.microsoft.com/office/powerpoint/2010/main" val="7557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00808"/>
            <a:ext cx="6429692" cy="1512168"/>
          </a:xfr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3429000"/>
            <a:ext cx="8577689" cy="196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128</TotalTime>
  <Words>184</Words>
  <Application>Microsoft Office PowerPoint</Application>
  <PresentationFormat>Presentación en pantalla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Horizonte</vt:lpstr>
      <vt:lpstr>Trabajo de investigación</vt:lpstr>
      <vt:lpstr>Orígenes                    </vt:lpstr>
      <vt:lpstr>Legendre (1805) Gauss (1809)</vt:lpstr>
      <vt:lpstr>Nociones de aproximacion</vt:lpstr>
      <vt:lpstr>Método de mínimos cuadrados</vt:lpstr>
      <vt:lpstr>Sistema inconsistente</vt:lpstr>
      <vt:lpstr>Vector error</vt:lpstr>
      <vt:lpstr>Presentación de PowerPoint</vt:lpstr>
      <vt:lpstr>ejemplo</vt:lpstr>
      <vt:lpstr>Presentación de PowerPoint</vt:lpstr>
      <vt:lpstr>Expresión matricial</vt:lpstr>
      <vt:lpstr>Presentación de PowerPoint</vt:lpstr>
      <vt:lpstr>Ecuaciones normales</vt:lpstr>
      <vt:lpstr>Teorema de mínimos cuadrados</vt:lpstr>
      <vt:lpstr>Y= a_0 〖f(x)〗_0+a_1 〖f(x)〗_1+…+a_n 〖f(x)〗_n </vt:lpstr>
      <vt:lpstr>Desarrollo experimental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 investigación</dc:title>
  <dc:creator>Usuario</dc:creator>
  <cp:lastModifiedBy>Usuario</cp:lastModifiedBy>
  <cp:revision>10</cp:revision>
  <dcterms:created xsi:type="dcterms:W3CDTF">2020-02-11T21:32:15Z</dcterms:created>
  <dcterms:modified xsi:type="dcterms:W3CDTF">2020-02-21T19:55:51Z</dcterms:modified>
</cp:coreProperties>
</file>